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Новая папка (2)\нормативные документы школы\новый сайт\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9" b="30334"/>
          <a:stretch/>
        </p:blipFill>
        <p:spPr bwMode="auto">
          <a:xfrm>
            <a:off x="31978" y="116632"/>
            <a:ext cx="8152798" cy="4684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Новая папка\do-kgatk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5514"/>
            <a:ext cx="3133259" cy="31467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Новая папка\img_56e65de88d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8732" y="4960527"/>
            <a:ext cx="1695268" cy="1612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Новая папка\educational_laptop_clip_800_clr_3403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851"/>
            <a:ext cx="2915816" cy="32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332657"/>
            <a:ext cx="78631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МБОУ «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Какашуринская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 СОШ №1»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91056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\1580317089_12-p-foni-na-temu-shkol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9144000" cy="68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Новая папка\IMG-20200412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89" y="908720"/>
            <a:ext cx="2905353" cy="3883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Новая папка\IMG-20200410-WA0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1463"/>
            <a:ext cx="3206974" cy="3340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879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shred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Admin\Desktop\Новая папка\1580387927_26-p-foni-ko-dnyu-znani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Новая папка\IMG-20200411-WA0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04740"/>
            <a:ext cx="3064792" cy="544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Новая папка\IMG-20200410-WA02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59558" cy="5118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flip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Admin\Desktop\Новая папка\1579701100_29-p-foni-dlya-prezentatsii-na-shkolnuyu-temati-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" y="0"/>
            <a:ext cx="9122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esktop\Новая папка\IMG-20200410-WA02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01"/>
          <a:stretch/>
        </p:blipFill>
        <p:spPr bwMode="auto">
          <a:xfrm>
            <a:off x="1043608" y="1268760"/>
            <a:ext cx="3229881" cy="4226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Новая папка\IMG-20200413-WA0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89" y="1073420"/>
            <a:ext cx="3533488" cy="3795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000">
        <p14:glitter pattern="hexagon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Admin\Desktop\Новая папк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esktop\Новая папка\IMG-20200413-WA0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722432"/>
            <a:ext cx="3183545" cy="4244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Новая папка\IMG-20200410-WA0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84" y="1124743"/>
            <a:ext cx="3039840" cy="4053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Новая папка\IMG-20200410-WA0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3287845" cy="43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Новая папка\IMG-20200414-WA0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39572"/>
            <a:ext cx="2448272" cy="433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esktop\Новая папка\yjuyThHs2TnOW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68"/>
            <a:ext cx="9144000" cy="68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Admin\Desktop\Новая папка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esktop\Новая папка\IMG-20200414-WA01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9"/>
          <a:stretch/>
        </p:blipFill>
        <p:spPr bwMode="auto">
          <a:xfrm>
            <a:off x="3882629" y="1124744"/>
            <a:ext cx="286156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Новая папка\IMG-20200415-WA01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0"/>
          <a:stretch/>
        </p:blipFill>
        <p:spPr bwMode="auto">
          <a:xfrm>
            <a:off x="1043608" y="548680"/>
            <a:ext cx="2767012" cy="3802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5446"/>
      </p:ext>
    </p:extLst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Admin\Desktop\Новая папка\s120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5" y="0"/>
            <a:ext cx="9128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dmin\Desktop\Новая папка\IMG-20200415-WA0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2330"/>
            <a:ext cx="2895526" cy="386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87" name="Picture 3" descr="C:\Users\Admin\Desktop\Новая папка\IMG-20200414-WA01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8"/>
          <a:stretch/>
        </p:blipFill>
        <p:spPr bwMode="auto">
          <a:xfrm>
            <a:off x="4788024" y="332657"/>
            <a:ext cx="2808312" cy="405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409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Admin\Desktop\Новая папка\s120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5" y="0"/>
            <a:ext cx="9128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\Desktop\Новая папка\s1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0090"/>
            <a:ext cx="6329757" cy="58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628800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МЫ   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ХОТИМ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ШКОЛУ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\s1200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Новая папка\IMG-20200409-WA0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23" y="548681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Новая папка\IMG-20200409-WA01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548681"/>
            <a:ext cx="2376264" cy="4224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sli_b_ne_bylo_shko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Новая папка\IMG-20200409-WA0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1869"/>
            <a:ext cx="3657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Admin\Desktop\Новая папка\IMG-20200409-WA0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2617250" cy="465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6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580387927_26-p-foni-ko-dnyu-znani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" y="0"/>
            <a:ext cx="9132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овая папка\IMG-20200410-WA0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Admin\Desktop\Новая папка\IMG-20200410-WA0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2" y="1772816"/>
            <a:ext cx="3174020" cy="4248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73469367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\s120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Новая папка\IMG-20200410-WA00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4"/>
          <a:stretch/>
        </p:blipFill>
        <p:spPr bwMode="auto">
          <a:xfrm>
            <a:off x="4644008" y="993301"/>
            <a:ext cx="2952328" cy="4206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Admin\Desktop\Новая папка\IMG-20200409-WA0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112625" cy="4150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650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Новая папка\IMG-20200410-WA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20" y="764704"/>
            <a:ext cx="2913515" cy="3884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Admin\Desktop\Новая папка\IMG-20200410-WA02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71042"/>
            <a:ext cx="3109634" cy="4146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58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Admin\Desktop\Новая папка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Новая папка\IMG-20200410-WA0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2603982" cy="3471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C:\Users\Admin\Desktop\Новая папка\IMG-20200410-WA01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r="9485"/>
          <a:stretch/>
        </p:blipFill>
        <p:spPr bwMode="auto">
          <a:xfrm>
            <a:off x="3491880" y="548680"/>
            <a:ext cx="3766170" cy="291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\1579701092_3-p-foni-dlya-prezentatsii-na-shkolnuyu-temat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Новая папка\IMG-20200410-WA01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5"/>
          <a:stretch/>
        </p:blipFill>
        <p:spPr bwMode="auto">
          <a:xfrm>
            <a:off x="4154488" y="986826"/>
            <a:ext cx="2577752" cy="3745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Новая папка\IMG-20200410-WA0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289793" cy="4386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\1580387927_26-p-foni-ko-dnyu-znanii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" y="0"/>
            <a:ext cx="9132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Новая папка\IMG-20200410-WA0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040347" cy="5120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C:\Users\Admin\Desktop\Новая папка\IMG-20200413-WA00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1979"/>
            <a:ext cx="2944077" cy="5233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900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</Words>
  <Application>Microsoft Office PowerPoint</Application>
  <PresentationFormat>Экран (4:3)</PresentationFormat>
  <Paragraphs>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2020-04-18T16:44:05Z</dcterms:created>
  <dcterms:modified xsi:type="dcterms:W3CDTF">2020-04-18T18:37:26Z</dcterms:modified>
</cp:coreProperties>
</file>