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D:\Новая папка (2)\нормативные документы школы\новый сайт\phot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9" b="30334"/>
          <a:stretch/>
        </p:blipFill>
        <p:spPr bwMode="auto">
          <a:xfrm>
            <a:off x="31978" y="116632"/>
            <a:ext cx="8152798" cy="4684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Новая папка\do-kgatk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15514"/>
            <a:ext cx="3133259" cy="31467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Новая папка\img_56e65de88d7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8732" y="4960527"/>
            <a:ext cx="1695268" cy="1612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Новая папка\educational_laptop_clip_800_clr_3403_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75851"/>
            <a:ext cx="2915816" cy="321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3" y="332657"/>
            <a:ext cx="78631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МБОУ «</a:t>
            </a:r>
            <a:r>
              <a:rPr lang="ru-RU" sz="32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Какашуринская</a:t>
            </a:r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anose="02040502050405020303" pitchFamily="18" charset="0"/>
              </a:rPr>
              <a:t> СОШ №1»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291056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Новая папка\s1200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6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Новая папка\IMG-20200409-WA01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423" y="548681"/>
            <a:ext cx="3456384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Новая папка\IMG-20200409-WA01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548681"/>
            <a:ext cx="2376264" cy="4224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esli_b_ne_bylo_shko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0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split orient="vert"/>
      </p:transition>
    </mc:Choice>
    <mc:Fallback xmlns=""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\Desktop\Новая папка\IMG-20200409-WA0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1869"/>
            <a:ext cx="3657600" cy="487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C:\Users\Admin\Desktop\Новая папка\IMG-20200409-WA01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8680"/>
            <a:ext cx="2617250" cy="4652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4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66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Новая папка\1580387927_26-p-foni-ko-dnyu-znanii-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7" y="0"/>
            <a:ext cx="91329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Новая папка\IMG-20200410-WA00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324036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0" name="Picture 4" descr="C:\Users\Admin\Desktop\Новая папка\IMG-20200410-WA0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72" y="1772816"/>
            <a:ext cx="3174020" cy="4248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673469367"/>
      </p:ext>
    </p:extLst>
  </p:cSld>
  <p:clrMapOvr>
    <a:masterClrMapping/>
  </p:clrMapOvr>
  <p:transition spd="slow" advClick="0" advTm="7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Новая папка\s1200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97"/>
            <a:ext cx="9144000" cy="683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Новая папка\IMG-20200410-WA0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54"/>
          <a:stretch/>
        </p:blipFill>
        <p:spPr bwMode="auto">
          <a:xfrm>
            <a:off x="4644008" y="993301"/>
            <a:ext cx="2952328" cy="4206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C:\Users\Admin\Desktop\Новая папка\IMG-20200409-WA01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3112625" cy="4150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650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Новая папка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Новая папка\IMG-20200410-WA01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220" y="764704"/>
            <a:ext cx="2913515" cy="3884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8" name="Picture 4" descr="C:\Users\Admin\Desktop\Новая папка\IMG-20200410-WA02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71042"/>
            <a:ext cx="3109634" cy="4146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1580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8000">
        <p14:reveal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Admin\Desktop\Новая папка\s120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1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esktop\Новая папка\IMG-20200410-WA02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2603982" cy="3471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4" name="Picture 6" descr="C:\Users\Admin\Desktop\Новая папка\IMG-20200410-WA015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8" r="9485"/>
          <a:stretch/>
        </p:blipFill>
        <p:spPr bwMode="auto">
          <a:xfrm>
            <a:off x="3491880" y="548680"/>
            <a:ext cx="3766170" cy="2918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7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7000">
        <p:circle/>
      </p:transition>
    </mc:Choice>
    <mc:Fallback xmlns="">
      <p:transition spd="slow" advClick="0" advTm="7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Новая папка\1579701092_3-p-foni-dlya-prezentatsii-na-shkolnuyu-temati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Новая папка\IMG-20200410-WA017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75"/>
          <a:stretch/>
        </p:blipFill>
        <p:spPr bwMode="auto">
          <a:xfrm>
            <a:off x="4154488" y="986826"/>
            <a:ext cx="2577752" cy="3745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Новая папка\IMG-20200410-WA01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3289793" cy="43863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4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:dissolve/>
      </p:transition>
    </mc:Choice>
    <mc:Fallback xmlns="">
      <p:transition spd="slow" advClick="0" advTm="8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Новая папка\1580387927_26-p-foni-ko-dnyu-znanii-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2" y="0"/>
            <a:ext cx="91329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Новая папка\IMG-20200410-WA01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040347" cy="5120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20" name="Picture 4" descr="C:\Users\Admin\Desktop\Новая папка\IMG-20200413-WA00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51979"/>
            <a:ext cx="2944077" cy="5233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9004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8000">
        <p14:honeycomb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Новая папка\1580317089_12-p-foni-na-temu-shkoli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95"/>
            <a:ext cx="9144000" cy="68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Новая папка\IMG-20200412-WA0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289" y="908720"/>
            <a:ext cx="2905353" cy="38839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esktop\Новая папка\IMG-20200410-WA02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31463"/>
            <a:ext cx="3206974" cy="3340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08791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14:shred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Admin\Desktop\Новая папка\1580387927_26-p-foni-ko-dnyu-znanii-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29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Admin\Desktop\Новая папка\IMG-20200411-WA0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04740"/>
            <a:ext cx="3064792" cy="5448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Desktop\Новая папка\IMG-20200410-WA02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759558" cy="5118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3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7000">
        <p14:flip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Admin\Desktop\Новая папка\1579701100_29-p-foni-dlya-prezentatsii-na-shkolnuyu-temati-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2" y="0"/>
            <a:ext cx="91229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Admin\Desktop\Новая папка\IMG-20200410-WA02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01"/>
          <a:stretch/>
        </p:blipFill>
        <p:spPr bwMode="auto">
          <a:xfrm>
            <a:off x="1043608" y="1268760"/>
            <a:ext cx="3229881" cy="4226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dmin\Desktop\Новая папка\IMG-20200413-WA01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489" y="1073420"/>
            <a:ext cx="3533488" cy="37957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08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8000">
        <p14:glitter pattern="hexagon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Admin\Desktop\Новая папка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Admin\Desktop\Новая папка\IMG-20200413-WA0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722432"/>
            <a:ext cx="3183545" cy="4244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Admin\Desktop\Новая папка\IMG-20200410-WA0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84" y="1124743"/>
            <a:ext cx="3039840" cy="4053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48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8000">
        <p14:honeycomb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esktop\Новая папка\IMG-20200410-WA02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56792"/>
            <a:ext cx="3287845" cy="439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dmin\Desktop\Новая папка\IMG-20200414-WA01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39572"/>
            <a:ext cx="2448272" cy="4339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Admin\Desktop\Новая папка\yjuyThHs2TnOW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68"/>
            <a:ext cx="9144000" cy="685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09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000">
        <p14:ripple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C:\Users\Admin\Desktop\Новая папка\s120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8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Admin\Desktop\Новая папка\IMG-20200414-WA017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49"/>
          <a:stretch/>
        </p:blipFill>
        <p:spPr bwMode="auto">
          <a:xfrm>
            <a:off x="3882629" y="1124744"/>
            <a:ext cx="2861562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Admin\Desktop\Новая папка\IMG-20200415-WA014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40"/>
          <a:stretch/>
        </p:blipFill>
        <p:spPr bwMode="auto">
          <a:xfrm>
            <a:off x="1043608" y="548680"/>
            <a:ext cx="2767012" cy="3802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95446"/>
      </p:ext>
    </p:extLst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Admin\Desktop\Новая папка\s1200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35" y="0"/>
            <a:ext cx="9128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Admin\Desktop\Новая папка\IMG-20200415-WA01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2330"/>
            <a:ext cx="2895526" cy="386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387" name="Picture 3" descr="C:\Users\Admin\Desktop\Новая папка\IMG-20200414-WA017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78"/>
          <a:stretch/>
        </p:blipFill>
        <p:spPr bwMode="auto">
          <a:xfrm>
            <a:off x="4788024" y="332657"/>
            <a:ext cx="2808312" cy="405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409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7000">
        <p:checker/>
      </p:transition>
    </mc:Choice>
    <mc:Fallback xmlns="">
      <p:transition spd="slow" advClick="0" advTm="7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Users\Admin\Desktop\Новая папка\s1200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35" y="0"/>
            <a:ext cx="9128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Admin\Desktop\Новая папка\s1200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0090"/>
            <a:ext cx="6329757" cy="585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1628800"/>
            <a:ext cx="35283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МЫ    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ХОТИМ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ШКОЛУ</a:t>
            </a:r>
            <a:r>
              <a:rPr lang="ru-RU" sz="4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!</a:t>
            </a:r>
            <a:endParaRPr lang="ru-RU" sz="40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53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12</Words>
  <Application>Microsoft Office PowerPoint</Application>
  <PresentationFormat>Экран (4:3)</PresentationFormat>
  <Paragraphs>5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10</cp:revision>
  <dcterms:created xsi:type="dcterms:W3CDTF">2020-04-18T16:44:05Z</dcterms:created>
  <dcterms:modified xsi:type="dcterms:W3CDTF">2020-04-18T18:37:26Z</dcterms:modified>
</cp:coreProperties>
</file>